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5" r:id="rId4"/>
    <p:sldId id="268" r:id="rId5"/>
    <p:sldId id="272" r:id="rId6"/>
    <p:sldId id="269" r:id="rId7"/>
    <p:sldId id="270" r:id="rId8"/>
    <p:sldId id="271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29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7341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65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83321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45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2674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3217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9338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348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2944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248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8C538F8-E947-4C12-9A81-746EEFBDF84A}" type="datetimeFigureOut">
              <a:rPr lang="pl-PL" smtClean="0"/>
              <a:t>16.06.2019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378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69AF1899-598B-40EE-B1B9-CC9999E47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90539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B6C1DA3-9112-4057-9A20-0E5BDA58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0"/>
            <a:ext cx="7772400" cy="1180058"/>
          </a:xfrm>
        </p:spPr>
        <p:txBody>
          <a:bodyPr/>
          <a:lstStyle/>
          <a:p>
            <a:r>
              <a:rPr lang="pl-PL" b="1" cap="none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Projekt Symulatora Morskiego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9C3C010-D6C5-444D-AD4C-1886EF7F1A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Autor: Radosław </a:t>
            </a:r>
            <a:r>
              <a:rPr lang="pl-PL" b="1" spc="50" dirty="0" err="1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Russ</a:t>
            </a:r>
            <a:endParaRPr lang="pl-PL" b="1" spc="50" dirty="0">
              <a:ln w="9525" cmpd="sng">
                <a:solidFill>
                  <a:schemeClr val="tx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2847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Kokpit Mostka wraz z </a:t>
            </a:r>
            <a:r>
              <a:rPr lang="pl-PL">
                <a:solidFill>
                  <a:srgbClr val="FFFFFF"/>
                </a:solidFill>
              </a:rPr>
              <a:t>minimapą</a:t>
            </a:r>
            <a:br>
              <a:rPr lang="pl-PL" dirty="0">
                <a:solidFill>
                  <a:srgbClr val="FFFFFF"/>
                </a:solidFill>
              </a:rPr>
            </a:b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C3EA655D-ADE8-4DEA-8496-CA92A0948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6776" y="2286000"/>
            <a:ext cx="8534586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25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B5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DE863A1-CB1F-439A-B52D-831FC9B1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pl-PL" dirty="0">
                <a:solidFill>
                  <a:srgbClr val="FFFFFF"/>
                </a:solidFill>
              </a:rPr>
              <a:t>Opis Symulatora</a:t>
            </a:r>
            <a:br>
              <a:rPr lang="pl-PL" dirty="0">
                <a:solidFill>
                  <a:srgbClr val="FFFFFF"/>
                </a:solidFill>
              </a:rPr>
            </a:b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CF064BAD-1052-4EED-9450-9B09E5D34B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489758-9F28-4205-B960-17CF7A147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pl-PL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52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Animowane Menu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Nagranie zawartości ekranu 20">
            <a:hlinkClick r:id="" action="ppaction://media"/>
            <a:extLst>
              <a:ext uri="{FF2B5EF4-FFF2-40B4-BE49-F238E27FC236}">
                <a16:creationId xmlns:a16="http://schemas.microsoft.com/office/drawing/2014/main" id="{B96DA0EC-2448-4221-B799-32F93F1657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" y="1740724"/>
            <a:ext cx="10667997" cy="4622754"/>
          </a:xfrm>
        </p:spPr>
      </p:pic>
    </p:spTree>
    <p:extLst>
      <p:ext uri="{BB962C8B-B14F-4D97-AF65-F5344CB8AC3E}">
        <p14:creationId xmlns:p14="http://schemas.microsoft.com/office/powerpoint/2010/main" val="2051489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5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Działanie symulatora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Nagranie zawartości ekranu 9">
            <a:hlinkClick r:id="" action="ppaction://media"/>
            <a:extLst>
              <a:ext uri="{FF2B5EF4-FFF2-40B4-BE49-F238E27FC236}">
                <a16:creationId xmlns:a16="http://schemas.microsoft.com/office/drawing/2014/main" id="{7789AB1A-A69E-4F18-8BE4-2A17E1A8D4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8788" y="2286000"/>
            <a:ext cx="8308975" cy="4022725"/>
          </a:xfrm>
        </p:spPr>
      </p:pic>
    </p:spTree>
    <p:extLst>
      <p:ext uri="{BB962C8B-B14F-4D97-AF65-F5344CB8AC3E}">
        <p14:creationId xmlns:p14="http://schemas.microsoft.com/office/powerpoint/2010/main" val="17878167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Działanie symulatora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13CAFB5-7B95-4E4E-93EB-F224FCFBB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Opis klawiszy do obsługi symulatora</a:t>
            </a:r>
          </a:p>
          <a:p>
            <a:r>
              <a:rPr lang="pl-PL" dirty="0"/>
              <a:t>-C zmiana kamery</a:t>
            </a:r>
          </a:p>
          <a:p>
            <a:r>
              <a:rPr lang="pl-PL" dirty="0"/>
              <a:t>-W mostku:</a:t>
            </a:r>
          </a:p>
          <a:p>
            <a:r>
              <a:rPr lang="pl-PL" dirty="0"/>
              <a:t>B-obsługa manetki</a:t>
            </a:r>
          </a:p>
          <a:p>
            <a:r>
              <a:rPr lang="pl-PL" dirty="0"/>
              <a:t>V-obsługa </a:t>
            </a:r>
            <a:r>
              <a:rPr lang="pl-PL"/>
              <a:t>koła sterowego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35947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Port-własny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31E615AE-1ACD-4BE9-AF2A-D71858E8A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3938" y="2849385"/>
            <a:ext cx="9720262" cy="28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30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Statek-własny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65E577BC-A264-4A97-B580-3AEC470FA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78869" y="2454275"/>
            <a:ext cx="7010400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335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Mostek-Własny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34A5584-86E0-44D3-8C13-50F9C262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CC8D666-53B1-4ED6-BA40-803DA4F4A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75" y="1655847"/>
            <a:ext cx="10725798" cy="49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9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</a:rPr>
              <a:t>MiniMapa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Nagranie zawartości ekranu 2">
            <a:hlinkClick r:id="" action="ppaction://media"/>
            <a:extLst>
              <a:ext uri="{FF2B5EF4-FFF2-40B4-BE49-F238E27FC236}">
                <a16:creationId xmlns:a16="http://schemas.microsoft.com/office/drawing/2014/main" id="{CF8882A7-8982-4722-93C3-E8865D28AE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7850" y="2286000"/>
            <a:ext cx="8070850" cy="4022725"/>
          </a:xfrm>
        </p:spPr>
      </p:pic>
    </p:spTree>
    <p:extLst>
      <p:ext uri="{BB962C8B-B14F-4D97-AF65-F5344CB8AC3E}">
        <p14:creationId xmlns:p14="http://schemas.microsoft.com/office/powerpoint/2010/main" val="2583310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ny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ny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ny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48</Words>
  <Application>Microsoft Office PowerPoint</Application>
  <PresentationFormat>Panoramiczny</PresentationFormat>
  <Paragraphs>16</Paragraphs>
  <Slides>10</Slides>
  <Notes>0</Notes>
  <HiddenSlides>0</HiddenSlides>
  <MMClips>3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5" baseType="lpstr">
      <vt:lpstr>Tw Cen MT</vt:lpstr>
      <vt:lpstr>Tw Cen MT Condensed</vt:lpstr>
      <vt:lpstr>Wingdings</vt:lpstr>
      <vt:lpstr>Wingdings 3</vt:lpstr>
      <vt:lpstr>Integralny</vt:lpstr>
      <vt:lpstr>Projekt Symulatora Morskiego</vt:lpstr>
      <vt:lpstr>Opis Symulatora </vt:lpstr>
      <vt:lpstr>Animowane Menu</vt:lpstr>
      <vt:lpstr>Działanie symulatora</vt:lpstr>
      <vt:lpstr>Działanie symulatora</vt:lpstr>
      <vt:lpstr>Port-własny model Blender</vt:lpstr>
      <vt:lpstr>Statek-własny model Blender</vt:lpstr>
      <vt:lpstr>Mostek-Własny Model Blender</vt:lpstr>
      <vt:lpstr>MiniMapa</vt:lpstr>
      <vt:lpstr>Kokpit Mostka wraz z minimapą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Symulatora Morskiego</dc:title>
  <dc:creator>Aaskel</dc:creator>
  <cp:lastModifiedBy>Aaskel</cp:lastModifiedBy>
  <cp:revision>6</cp:revision>
  <dcterms:created xsi:type="dcterms:W3CDTF">2019-05-12T22:27:45Z</dcterms:created>
  <dcterms:modified xsi:type="dcterms:W3CDTF">2019-06-15T23:06:49Z</dcterms:modified>
</cp:coreProperties>
</file>